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1"/>
  </p:notesMasterIdLst>
  <p:sldIdLst>
    <p:sldId id="256" r:id="rId2"/>
    <p:sldId id="257" r:id="rId3"/>
    <p:sldId id="258" r:id="rId4"/>
    <p:sldId id="259" r:id="rId5"/>
    <p:sldId id="260" r:id="rId6"/>
    <p:sldId id="263" r:id="rId7"/>
    <p:sldId id="264" r:id="rId8"/>
    <p:sldId id="261" r:id="rId9"/>
    <p:sldId id="266" r:id="rId10"/>
    <p:sldId id="267" r:id="rId11"/>
    <p:sldId id="268" r:id="rId12"/>
    <p:sldId id="270" r:id="rId13"/>
    <p:sldId id="269" r:id="rId14"/>
    <p:sldId id="271" r:id="rId15"/>
    <p:sldId id="272" r:id="rId16"/>
    <p:sldId id="273" r:id="rId17"/>
    <p:sldId id="274" r:id="rId18"/>
    <p:sldId id="262" r:id="rId19"/>
    <p:sldId id="265" r:id="rId20"/>
  </p:sldIdLst>
  <p:sldSz cx="9144000" cy="6858000" type="screen4x3"/>
  <p:notesSz cx="6858000" cy="9144000"/>
  <p:defaultTextStyle>
    <a:defPPr>
      <a:defRPr lang="es-A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50" d="100"/>
          <a:sy n="50" d="100"/>
        </p:scale>
        <p:origin x="-1062" y="3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AR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01B9C7C-D609-434F-B60C-4131989E289E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AR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AR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10527D-40CB-419B-83DE-482F7CD8F54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AR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10527D-40CB-419B-83DE-482F7CD8F546}" type="slidenum">
              <a:rPr lang="es-AR" smtClean="0"/>
              <a:pPr/>
              <a:t>1</a:t>
            </a:fld>
            <a:endParaRPr lang="es-A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AR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0FBCB4-3419-4329-AB50-8020F1AA5220}" type="datetimeFigureOut">
              <a:rPr lang="es-AR" smtClean="0"/>
              <a:pPr/>
              <a:t>25/07/2011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B1A0FE-07BC-43CB-978D-B6D053C43CF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A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AR" dirty="0" err="1" smtClean="0"/>
              <a:t>Rendicion</a:t>
            </a:r>
            <a:r>
              <a:rPr lang="es-AR" dirty="0" smtClean="0"/>
              <a:t> de Cuentas y </a:t>
            </a:r>
            <a:r>
              <a:rPr lang="es-AR" dirty="0" err="1" smtClean="0"/>
              <a:t>Liquidacion</a:t>
            </a:r>
            <a:r>
              <a:rPr lang="es-AR" dirty="0" smtClean="0"/>
              <a:t> de Expensas</a:t>
            </a:r>
            <a:endParaRPr lang="es-AR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AR" dirty="0" smtClean="0"/>
              <a:t>Según Ley 3254</a:t>
            </a:r>
          </a:p>
          <a:p>
            <a:endParaRPr lang="es-AR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686800" cy="4525963"/>
          </a:xfrm>
        </p:spPr>
        <p:txBody>
          <a:bodyPr>
            <a:normAutofit lnSpcReduction="10000"/>
          </a:bodyPr>
          <a:lstStyle/>
          <a:p>
            <a:r>
              <a:rPr lang="es-AR" dirty="0" smtClean="0"/>
              <a:t>Cargas Sociales</a:t>
            </a:r>
          </a:p>
          <a:p>
            <a:pPr lvl="1"/>
            <a:r>
              <a:rPr lang="es-AR" dirty="0" smtClean="0"/>
              <a:t>La Ley 3254 Art. 10 nada dice pero la reglamentación  hace referencia a deudas o moratorias.</a:t>
            </a:r>
          </a:p>
          <a:p>
            <a:pPr lvl="1">
              <a:buNone/>
            </a:pPr>
            <a:r>
              <a:rPr lang="es-AR" dirty="0" smtClean="0"/>
              <a:t>Se recomienda indicar en forma separada los Aportes y Contribuciones de:</a:t>
            </a:r>
          </a:p>
          <a:p>
            <a:pPr lvl="1">
              <a:buNone/>
            </a:pPr>
            <a:r>
              <a:rPr lang="es-AR" dirty="0" smtClean="0"/>
              <a:t>	SUSS; Obra Social; ART; S.V.O.</a:t>
            </a:r>
          </a:p>
          <a:p>
            <a:pPr lvl="1">
              <a:buNone/>
            </a:pPr>
            <a:r>
              <a:rPr lang="es-AR" dirty="0" smtClean="0"/>
              <a:t>	SUTERH; FATERYH; Y SERACARH</a:t>
            </a:r>
          </a:p>
          <a:p>
            <a:pPr lvl="1">
              <a:buNone/>
            </a:pPr>
            <a:r>
              <a:rPr lang="es-AR" dirty="0" smtClean="0"/>
              <a:t>	Importe Pagado</a:t>
            </a:r>
          </a:p>
          <a:p>
            <a:pPr lvl="1">
              <a:buNone/>
            </a:pPr>
            <a:r>
              <a:rPr lang="es-AR" dirty="0" smtClean="0"/>
              <a:t>Las deudas o moratorias detallarlas en “Deudas de Ej. Anteriores”</a:t>
            </a:r>
            <a:endParaRPr lang="es-AR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AR" dirty="0" smtClean="0"/>
              <a:t>Impuestos</a:t>
            </a:r>
          </a:p>
          <a:p>
            <a:pPr lvl="1"/>
            <a:r>
              <a:rPr lang="es-AR" dirty="0" smtClean="0"/>
              <a:t>Nombre del tributo</a:t>
            </a:r>
          </a:p>
          <a:p>
            <a:pPr lvl="1"/>
            <a:r>
              <a:rPr lang="es-AR" dirty="0" smtClean="0"/>
              <a:t>Nro. de partida o Identificación</a:t>
            </a:r>
          </a:p>
          <a:p>
            <a:pPr lvl="1"/>
            <a:r>
              <a:rPr lang="es-AR" dirty="0" smtClean="0"/>
              <a:t>Periodo o Nro. cuota de tal año</a:t>
            </a:r>
          </a:p>
          <a:p>
            <a:pPr lvl="1"/>
            <a:r>
              <a:rPr lang="es-AR" dirty="0" smtClean="0"/>
              <a:t>Importe Abonado</a:t>
            </a:r>
          </a:p>
          <a:p>
            <a:pPr lvl="1"/>
            <a:endParaRPr lang="es-AR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AR" dirty="0" smtClean="0"/>
              <a:t>Abonos</a:t>
            </a:r>
          </a:p>
          <a:p>
            <a:pPr lvl="1"/>
            <a:r>
              <a:rPr lang="es-AR" dirty="0" smtClean="0"/>
              <a:t>Ascensores</a:t>
            </a:r>
          </a:p>
          <a:p>
            <a:pPr lvl="1"/>
            <a:r>
              <a:rPr lang="es-AR" dirty="0" smtClean="0"/>
              <a:t>Portero Eléctrico</a:t>
            </a:r>
          </a:p>
          <a:p>
            <a:pPr lvl="1"/>
            <a:r>
              <a:rPr lang="es-AR" dirty="0" smtClean="0"/>
              <a:t>Desinfección</a:t>
            </a:r>
          </a:p>
          <a:p>
            <a:pPr lvl="1"/>
            <a:r>
              <a:rPr lang="es-AR" dirty="0" smtClean="0"/>
              <a:t>Etc.</a:t>
            </a:r>
          </a:p>
          <a:p>
            <a:pPr lvl="1">
              <a:buNone/>
            </a:pPr>
            <a:r>
              <a:rPr lang="es-AR" dirty="0" smtClean="0"/>
              <a:t>Detallar: Nombre del proveedor, Nro. Factura, Periodo, Importe abonado.</a:t>
            </a:r>
          </a:p>
          <a:p>
            <a:pPr lvl="1">
              <a:buNone/>
            </a:pPr>
            <a:r>
              <a:rPr lang="es-AR" dirty="0" smtClean="0"/>
              <a:t>Los demás datos fijos como el domicilio, Nro. de matricula, etc. Agregar en notas permanentes. 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AR" dirty="0" smtClean="0"/>
              <a:t>Seguros</a:t>
            </a:r>
          </a:p>
          <a:p>
            <a:pPr lvl="1"/>
            <a:r>
              <a:rPr lang="es-AR" dirty="0" smtClean="0"/>
              <a:t>Integral consorcio</a:t>
            </a:r>
          </a:p>
          <a:p>
            <a:pPr lvl="1"/>
            <a:r>
              <a:rPr lang="es-AR" dirty="0" smtClean="0"/>
              <a:t>Vida Colectivo</a:t>
            </a:r>
          </a:p>
          <a:p>
            <a:pPr lvl="1"/>
            <a:r>
              <a:rPr lang="es-AR" dirty="0" smtClean="0"/>
              <a:t>Vida Obligatorio</a:t>
            </a:r>
          </a:p>
          <a:p>
            <a:pPr lvl="1"/>
            <a:r>
              <a:rPr lang="es-AR" dirty="0" smtClean="0"/>
              <a:t>Cocheras</a:t>
            </a:r>
          </a:p>
          <a:p>
            <a:pPr lvl="1">
              <a:buNone/>
            </a:pPr>
            <a:r>
              <a:rPr lang="es-AR" dirty="0" smtClean="0"/>
              <a:t>En todos los casos indicar nombre de la aseguradora, Nro. Póliza, periodo o cuota Nro. de, Importe abonado.</a:t>
            </a:r>
          </a:p>
          <a:p>
            <a:pPr lvl="1">
              <a:buNone/>
            </a:pPr>
            <a:r>
              <a:rPr lang="es-AR" dirty="0" smtClean="0"/>
              <a:t>El resto de los datos requeridos por el Art. 10 indicarlo en notas permanentes.</a:t>
            </a:r>
            <a:endParaRPr lang="es-AR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AR" dirty="0" smtClean="0"/>
              <a:t>Servicios Públicos</a:t>
            </a:r>
          </a:p>
          <a:p>
            <a:pPr lvl="1"/>
            <a:r>
              <a:rPr lang="es-AR" dirty="0" smtClean="0"/>
              <a:t>Energía Eléctrica</a:t>
            </a:r>
          </a:p>
          <a:p>
            <a:pPr lvl="1"/>
            <a:r>
              <a:rPr lang="es-AR" dirty="0" smtClean="0"/>
              <a:t>Gas</a:t>
            </a:r>
          </a:p>
          <a:p>
            <a:pPr lvl="1"/>
            <a:r>
              <a:rPr lang="es-AR" dirty="0" smtClean="0"/>
              <a:t>Agua</a:t>
            </a:r>
          </a:p>
          <a:p>
            <a:pPr lvl="1">
              <a:buNone/>
            </a:pPr>
            <a:r>
              <a:rPr lang="es-AR" dirty="0" smtClean="0"/>
              <a:t>En este rubro es importante detallar:</a:t>
            </a:r>
          </a:p>
          <a:p>
            <a:pPr lvl="1">
              <a:buNone/>
            </a:pPr>
            <a:r>
              <a:rPr lang="es-AR" dirty="0" smtClean="0"/>
              <a:t>Nombre de la empresa, medidor Nro., periodo de consumo, consumo en KW o m3 , Importe abonado.</a:t>
            </a:r>
          </a:p>
          <a:p>
            <a:pPr lvl="1">
              <a:buNone/>
            </a:pPr>
            <a:r>
              <a:rPr lang="es-AR" dirty="0" smtClean="0"/>
              <a:t>El resto de los datos requeridos por el Art. 10 indicarlo en notas permanentes.</a:t>
            </a:r>
            <a:endParaRPr lang="es-AR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AR" dirty="0" smtClean="0"/>
              <a:t>Administración</a:t>
            </a:r>
          </a:p>
          <a:p>
            <a:pPr lvl="1"/>
            <a:r>
              <a:rPr lang="es-AR" dirty="0" smtClean="0"/>
              <a:t>Honorarios Administrador</a:t>
            </a:r>
          </a:p>
          <a:p>
            <a:pPr lvl="1"/>
            <a:r>
              <a:rPr lang="es-AR" dirty="0" smtClean="0"/>
              <a:t>Otros Honorarios</a:t>
            </a:r>
          </a:p>
          <a:p>
            <a:pPr lvl="1"/>
            <a:r>
              <a:rPr lang="es-AR" dirty="0" smtClean="0"/>
              <a:t>Gastos Papelería</a:t>
            </a:r>
          </a:p>
          <a:p>
            <a:pPr lvl="1"/>
            <a:r>
              <a:rPr lang="es-AR" dirty="0" smtClean="0"/>
              <a:t>Débitos bancarios</a:t>
            </a:r>
          </a:p>
          <a:p>
            <a:pPr lvl="1"/>
            <a:r>
              <a:rPr lang="es-AR" dirty="0" smtClean="0"/>
              <a:t>Imp. Débitos y Créditos Bancarios</a:t>
            </a:r>
          </a:p>
          <a:p>
            <a:pPr lvl="1"/>
            <a:r>
              <a:rPr lang="es-AR" dirty="0" smtClean="0"/>
              <a:t>Servicio de Computación</a:t>
            </a:r>
          </a:p>
          <a:p>
            <a:pPr lvl="1"/>
            <a:r>
              <a:rPr lang="es-AR" dirty="0" smtClean="0"/>
              <a:t>Etc.</a:t>
            </a:r>
          </a:p>
          <a:p>
            <a:pPr lvl="1">
              <a:buNone/>
            </a:pPr>
            <a:r>
              <a:rPr lang="es-AR" dirty="0" smtClean="0"/>
              <a:t>Detallar: proveedor, Nro. factura, periodo, importe abonado.</a:t>
            </a:r>
            <a:endParaRPr lang="es-AR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AR" dirty="0" smtClean="0"/>
              <a:t>Varios</a:t>
            </a:r>
          </a:p>
          <a:p>
            <a:pPr lvl="1"/>
            <a:r>
              <a:rPr lang="es-AR" dirty="0" smtClean="0"/>
              <a:t>Art. Limpieza</a:t>
            </a:r>
          </a:p>
          <a:p>
            <a:pPr lvl="1"/>
            <a:r>
              <a:rPr lang="es-AR" dirty="0" smtClean="0"/>
              <a:t>Lámparas y tubos</a:t>
            </a:r>
          </a:p>
          <a:p>
            <a:pPr lvl="1"/>
            <a:r>
              <a:rPr lang="es-AR" dirty="0" smtClean="0"/>
              <a:t>Bolsas de residuos</a:t>
            </a:r>
          </a:p>
          <a:p>
            <a:pPr lvl="1"/>
            <a:r>
              <a:rPr lang="es-AR" dirty="0" smtClean="0"/>
              <a:t>Tarjetas  Telefónicas</a:t>
            </a:r>
          </a:p>
          <a:p>
            <a:pPr lvl="1"/>
            <a:r>
              <a:rPr lang="es-AR" dirty="0" smtClean="0"/>
              <a:t>Etc.</a:t>
            </a:r>
          </a:p>
          <a:p>
            <a:pPr lvl="1">
              <a:buNone/>
            </a:pPr>
            <a:r>
              <a:rPr lang="es-AR" dirty="0" smtClean="0"/>
              <a:t>Detallar : Nombre del proveedor, Nro. Factura, cantidades y tipo de elemento comprado.</a:t>
            </a:r>
          </a:p>
          <a:p>
            <a:pPr lvl="1">
              <a:buNone/>
            </a:pPr>
            <a:r>
              <a:rPr lang="es-AR" dirty="0" smtClean="0"/>
              <a:t>El resto de los datos requeridos por el Art. 10 detallarlos en notas permanentes.</a:t>
            </a:r>
          </a:p>
          <a:p>
            <a:pPr lvl="1">
              <a:buNone/>
            </a:pPr>
            <a:endParaRPr lang="es-AR" dirty="0" smtClean="0"/>
          </a:p>
          <a:p>
            <a:pPr lvl="1"/>
            <a:endParaRPr lang="es-AR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AR" dirty="0" smtClean="0"/>
              <a:t>Deudas de Ejercicios o Periodos Anteriores</a:t>
            </a:r>
          </a:p>
          <a:p>
            <a:pPr lvl="1"/>
            <a:r>
              <a:rPr lang="es-AR" dirty="0" smtClean="0"/>
              <a:t>Moratorias Previsionales</a:t>
            </a:r>
          </a:p>
          <a:p>
            <a:pPr lvl="1"/>
            <a:r>
              <a:rPr lang="es-AR" dirty="0" smtClean="0"/>
              <a:t>Moratorias Sindicales</a:t>
            </a:r>
          </a:p>
          <a:p>
            <a:pPr lvl="1"/>
            <a:r>
              <a:rPr lang="es-AR" dirty="0" smtClean="0"/>
              <a:t>Deudas a proveedores</a:t>
            </a:r>
          </a:p>
          <a:p>
            <a:pPr lvl="1"/>
            <a:r>
              <a:rPr lang="es-AR" dirty="0" smtClean="0"/>
              <a:t>Etc.</a:t>
            </a:r>
          </a:p>
          <a:p>
            <a:pPr lvl="1">
              <a:buNone/>
            </a:pPr>
            <a:r>
              <a:rPr lang="es-AR" dirty="0" smtClean="0"/>
              <a:t>Se debe identificar perfectamente al acreedor, la moratoria, Indicar la cuota Nro. del total, o la facturas canceladas,</a:t>
            </a:r>
            <a:endParaRPr lang="es-AR" dirty="0"/>
          </a:p>
          <a:p>
            <a:pPr lvl="1">
              <a:buNone/>
            </a:pPr>
            <a:endParaRPr lang="es-AR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AR" dirty="0" smtClean="0"/>
              <a:t>MANTENIMIENTO</a:t>
            </a:r>
          </a:p>
          <a:p>
            <a:pPr lvl="1"/>
            <a:r>
              <a:rPr lang="es-AR" dirty="0" smtClean="0"/>
              <a:t>Servicios </a:t>
            </a:r>
            <a:r>
              <a:rPr lang="es-AR" dirty="0"/>
              <a:t>C</a:t>
            </a:r>
            <a:r>
              <a:rPr lang="es-AR" dirty="0" smtClean="0"/>
              <a:t>ontra Incendio (Matafuegos, Mangueras)</a:t>
            </a:r>
          </a:p>
          <a:p>
            <a:pPr lvl="1"/>
            <a:r>
              <a:rPr lang="es-AR" dirty="0" smtClean="0"/>
              <a:t>Tanques de Agua ( Limpieza y Desinfección)</a:t>
            </a:r>
          </a:p>
          <a:p>
            <a:pPr lvl="1"/>
            <a:r>
              <a:rPr lang="es-AR" dirty="0" smtClean="0"/>
              <a:t>Calderas</a:t>
            </a:r>
          </a:p>
          <a:p>
            <a:pPr lvl="1"/>
            <a:r>
              <a:rPr lang="es-AR" dirty="0" smtClean="0"/>
              <a:t>Cloacas</a:t>
            </a:r>
          </a:p>
          <a:p>
            <a:pPr lvl="1"/>
            <a:r>
              <a:rPr lang="es-AR" dirty="0" smtClean="0"/>
              <a:t>Grupo Electrógeno</a:t>
            </a:r>
          </a:p>
          <a:p>
            <a:pPr lvl="1">
              <a:buNone/>
            </a:pPr>
            <a:r>
              <a:rPr lang="es-AR" dirty="0" smtClean="0"/>
              <a:t>Detallar: Nombre del proveedor, Nro. Factura, cuota, importe abonado, detalle del trabajo realizado</a:t>
            </a:r>
          </a:p>
          <a:p>
            <a:pPr lvl="1">
              <a:buNone/>
            </a:pPr>
            <a:r>
              <a:rPr lang="es-AR" dirty="0" smtClean="0"/>
              <a:t>El resto de los datos requeridos en el Art. 10 detallarlos en notas permanentes.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AR" dirty="0" smtClean="0"/>
              <a:t>Reparaciones</a:t>
            </a:r>
          </a:p>
          <a:p>
            <a:pPr lvl="1"/>
            <a:r>
              <a:rPr lang="es-AR" dirty="0" smtClean="0"/>
              <a:t>En Partes Propias</a:t>
            </a:r>
          </a:p>
          <a:p>
            <a:pPr lvl="1"/>
            <a:r>
              <a:rPr lang="es-AR" dirty="0" smtClean="0"/>
              <a:t>En Partes Comunes</a:t>
            </a:r>
          </a:p>
          <a:p>
            <a:r>
              <a:rPr lang="es-AR" dirty="0" smtClean="0"/>
              <a:t>Mejoras</a:t>
            </a:r>
          </a:p>
          <a:p>
            <a:pPr lvl="1"/>
            <a:r>
              <a:rPr lang="es-AR" dirty="0" smtClean="0"/>
              <a:t>Según lo Dispuesto por la Asamblea de Propietarios</a:t>
            </a:r>
            <a:endParaRPr lang="es-AR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membrete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AR" dirty="0" smtClean="0"/>
              <a:t>Datos del Administrador</a:t>
            </a:r>
          </a:p>
          <a:p>
            <a:r>
              <a:rPr lang="es-AR" dirty="0" smtClean="0"/>
              <a:t>Datos del Consorcio</a:t>
            </a:r>
          </a:p>
          <a:p>
            <a:r>
              <a:rPr lang="es-AR" dirty="0" smtClean="0"/>
              <a:t>Datos de la Rendición de Cuentas y liquidación de Expensas</a:t>
            </a:r>
            <a:endParaRPr lang="es-AR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Datos del Administrador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00634"/>
          </a:xfrm>
          <a:ln>
            <a:solidFill>
              <a:srgbClr val="FFC000"/>
            </a:solidFill>
          </a:ln>
        </p:spPr>
        <p:txBody>
          <a:bodyPr>
            <a:normAutofit/>
          </a:bodyPr>
          <a:lstStyle/>
          <a:p>
            <a:r>
              <a:rPr lang="es-AR" dirty="0" smtClean="0"/>
              <a:t>Nombre completo de la Administración</a:t>
            </a:r>
          </a:p>
          <a:p>
            <a:r>
              <a:rPr lang="es-AR" dirty="0" smtClean="0"/>
              <a:t>Nro. C.U.I.T.</a:t>
            </a:r>
          </a:p>
          <a:p>
            <a:r>
              <a:rPr lang="es-AR" dirty="0" smtClean="0"/>
              <a:t>Nro. </a:t>
            </a:r>
            <a:r>
              <a:rPr lang="es-AR" dirty="0" err="1" smtClean="0"/>
              <a:t>Inscripcion</a:t>
            </a:r>
            <a:r>
              <a:rPr lang="es-AR" dirty="0" smtClean="0"/>
              <a:t> el </a:t>
            </a:r>
            <a:r>
              <a:rPr lang="es-AR" dirty="0" err="1" smtClean="0"/>
              <a:t>el</a:t>
            </a:r>
            <a:r>
              <a:rPr lang="es-AR" dirty="0" smtClean="0"/>
              <a:t> R.P.A.</a:t>
            </a:r>
          </a:p>
          <a:p>
            <a:r>
              <a:rPr lang="es-AR" dirty="0" smtClean="0"/>
              <a:t>Domicilio</a:t>
            </a:r>
          </a:p>
          <a:p>
            <a:r>
              <a:rPr lang="es-AR" dirty="0" err="1" smtClean="0"/>
              <a:t>Telefonos</a:t>
            </a:r>
            <a:endParaRPr lang="es-AR" dirty="0" smtClean="0"/>
          </a:p>
          <a:p>
            <a:r>
              <a:rPr lang="es-AR" i="1" dirty="0" err="1" smtClean="0"/>
              <a:t>Telefonos</a:t>
            </a:r>
            <a:r>
              <a:rPr lang="es-AR" i="1" dirty="0" smtClean="0"/>
              <a:t> de emergencia</a:t>
            </a:r>
          </a:p>
          <a:p>
            <a:r>
              <a:rPr lang="es-AR" i="1" dirty="0" err="1" smtClean="0"/>
              <a:t>Direccion</a:t>
            </a:r>
            <a:r>
              <a:rPr lang="es-AR" i="1" dirty="0" smtClean="0"/>
              <a:t> de correo </a:t>
            </a:r>
            <a:r>
              <a:rPr lang="es-AR" i="1" dirty="0" err="1" smtClean="0"/>
              <a:t>electronico</a:t>
            </a:r>
            <a:endParaRPr lang="es-AR" i="1" dirty="0" smtClean="0"/>
          </a:p>
          <a:p>
            <a:r>
              <a:rPr lang="es-AR" i="1" dirty="0" smtClean="0"/>
              <a:t>Horario de </a:t>
            </a:r>
            <a:r>
              <a:rPr lang="es-AR" i="1" dirty="0" err="1" smtClean="0"/>
              <a:t>Atencion</a:t>
            </a:r>
            <a:endParaRPr lang="es-AR" i="1" dirty="0" smtClean="0"/>
          </a:p>
          <a:p>
            <a:endParaRPr lang="es-AR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Datos del Consorcio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AR" dirty="0" smtClean="0"/>
              <a:t>C.U.I.T.</a:t>
            </a:r>
          </a:p>
          <a:p>
            <a:r>
              <a:rPr lang="es-AR" dirty="0" smtClean="0"/>
              <a:t>Clave S.U.T.E.R.H.</a:t>
            </a:r>
          </a:p>
          <a:p>
            <a:r>
              <a:rPr lang="es-AR" i="1" dirty="0" smtClean="0"/>
              <a:t>Dirección</a:t>
            </a:r>
          </a:p>
          <a:p>
            <a:r>
              <a:rPr lang="es-AR" i="1" dirty="0" smtClean="0"/>
              <a:t>Localidad</a:t>
            </a:r>
          </a:p>
          <a:p>
            <a:r>
              <a:rPr lang="es-AR" i="1" dirty="0" err="1" smtClean="0"/>
              <a:t>Telefono</a:t>
            </a:r>
            <a:endParaRPr lang="es-AR" i="1" dirty="0" smtClean="0"/>
          </a:p>
          <a:p>
            <a:r>
              <a:rPr lang="es-AR" i="1" dirty="0" smtClean="0"/>
              <a:t>Nro. Cliente en la </a:t>
            </a:r>
            <a:r>
              <a:rPr lang="es-AR" i="1" dirty="0" err="1" smtClean="0"/>
              <a:t>Administracion</a:t>
            </a:r>
            <a:endParaRPr lang="es-AR" i="1" dirty="0" smtClean="0"/>
          </a:p>
          <a:p>
            <a:endParaRPr lang="es-AR" i="1" dirty="0" smtClean="0"/>
          </a:p>
          <a:p>
            <a:endParaRPr lang="es-AR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011354"/>
          </a:xfrm>
        </p:spPr>
        <p:txBody>
          <a:bodyPr>
            <a:normAutofit fontScale="90000"/>
          </a:bodyPr>
          <a:lstStyle/>
          <a:p>
            <a:r>
              <a:rPr lang="es-AR" dirty="0" smtClean="0"/>
              <a:t>Datos de la Rendición de Cuentas y liquidación de Expensas</a:t>
            </a:r>
            <a:br>
              <a:rPr lang="es-AR" dirty="0" smtClean="0"/>
            </a:b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AR" i="1" dirty="0" smtClean="0"/>
              <a:t>Periodo (mes, Año o C. Ext.)</a:t>
            </a:r>
          </a:p>
          <a:p>
            <a:r>
              <a:rPr lang="es-AR" i="1" dirty="0" smtClean="0"/>
              <a:t>Nro. de </a:t>
            </a:r>
            <a:r>
              <a:rPr lang="es-AR" i="1" dirty="0" err="1" smtClean="0"/>
              <a:t>Rend</a:t>
            </a:r>
            <a:r>
              <a:rPr lang="es-AR" i="1" dirty="0" smtClean="0"/>
              <a:t>. </a:t>
            </a:r>
            <a:r>
              <a:rPr lang="es-AR" i="1" dirty="0" err="1" smtClean="0"/>
              <a:t>Ctas</a:t>
            </a:r>
            <a:r>
              <a:rPr lang="es-AR" i="1" dirty="0" smtClean="0"/>
              <a:t>. y </a:t>
            </a:r>
            <a:r>
              <a:rPr lang="es-AR" i="1" dirty="0" err="1" smtClean="0"/>
              <a:t>Liq</a:t>
            </a:r>
            <a:r>
              <a:rPr lang="es-AR" i="1" dirty="0" smtClean="0"/>
              <a:t>. </a:t>
            </a:r>
            <a:r>
              <a:rPr lang="es-AR" i="1" dirty="0" err="1" smtClean="0"/>
              <a:t>Exp</a:t>
            </a:r>
            <a:r>
              <a:rPr lang="es-AR" i="1" dirty="0" smtClean="0"/>
              <a:t>.</a:t>
            </a:r>
          </a:p>
          <a:p>
            <a:r>
              <a:rPr lang="es-AR" i="1" dirty="0" smtClean="0"/>
              <a:t>Nro. de Hoja y Total Hojas</a:t>
            </a:r>
          </a:p>
          <a:p>
            <a:r>
              <a:rPr lang="es-AR" i="1" dirty="0" smtClean="0"/>
              <a:t>Vto. de Pago</a:t>
            </a:r>
          </a:p>
          <a:p>
            <a:endParaRPr lang="es-AR" i="1" dirty="0" smtClean="0"/>
          </a:p>
          <a:p>
            <a:endParaRPr lang="es-AR" i="1" dirty="0" smtClean="0"/>
          </a:p>
          <a:p>
            <a:endParaRPr lang="es-AR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AGRUPACION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AR" dirty="0" smtClean="0"/>
          </a:p>
          <a:p>
            <a:r>
              <a:rPr lang="es-AR" dirty="0"/>
              <a:t>D</a:t>
            </a:r>
            <a:r>
              <a:rPr lang="es-AR" dirty="0" smtClean="0"/>
              <a:t>efinir un plan de cuentas para agrupar los gastos mensuales.</a:t>
            </a:r>
          </a:p>
          <a:p>
            <a:endParaRPr lang="es-AR" dirty="0"/>
          </a:p>
          <a:p>
            <a:endParaRPr lang="es-AR" dirty="0" smtClean="0"/>
          </a:p>
          <a:p>
            <a:r>
              <a:rPr lang="es-AR" dirty="0" smtClean="0"/>
              <a:t>A continuación un Ejemplo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AGRUPACION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s-AR" dirty="0" smtClean="0"/>
              <a:t>Gastos Fijos</a:t>
            </a:r>
          </a:p>
          <a:p>
            <a:pPr lvl="1"/>
            <a:r>
              <a:rPr lang="es-AR" dirty="0" smtClean="0"/>
              <a:t>Aquellos gastos que nos definen el valor mínimo de una expensa.</a:t>
            </a:r>
          </a:p>
          <a:p>
            <a:r>
              <a:rPr lang="es-AR" dirty="0" smtClean="0"/>
              <a:t>Mantenimiento </a:t>
            </a:r>
          </a:p>
          <a:p>
            <a:pPr lvl="1"/>
            <a:r>
              <a:rPr lang="es-AR" dirty="0" smtClean="0"/>
              <a:t>Conjunto de operaciones y cuidados necesarios para que las maquinarias e instalaciones funcionen correctamente.  </a:t>
            </a:r>
          </a:p>
          <a:p>
            <a:r>
              <a:rPr lang="es-AR" dirty="0" smtClean="0"/>
              <a:t>Reparaciones</a:t>
            </a:r>
          </a:p>
          <a:p>
            <a:pPr lvl="1"/>
            <a:r>
              <a:rPr lang="es-AR" dirty="0" smtClean="0"/>
              <a:t>Cambiar  una pieza o parte de una maquina o instalación deteriorada por el uso o el correr del tiempo.</a:t>
            </a:r>
          </a:p>
          <a:p>
            <a:r>
              <a:rPr lang="es-AR" dirty="0" smtClean="0"/>
              <a:t>Mejoras</a:t>
            </a:r>
          </a:p>
          <a:p>
            <a:pPr lvl="1"/>
            <a:r>
              <a:rPr lang="es-AR" dirty="0" smtClean="0"/>
              <a:t>Modificar una maquina o instalación para su modernización o mejora estética  sin importar su estado.</a:t>
            </a:r>
          </a:p>
          <a:p>
            <a:endParaRPr lang="es-AR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72072"/>
          </a:xfrm>
        </p:spPr>
        <p:txBody>
          <a:bodyPr>
            <a:normAutofit lnSpcReduction="10000"/>
          </a:bodyPr>
          <a:lstStyle/>
          <a:p>
            <a:r>
              <a:rPr lang="es-AR" dirty="0" smtClean="0"/>
              <a:t>GASTOS FIJOS</a:t>
            </a:r>
          </a:p>
          <a:p>
            <a:pPr lvl="1"/>
            <a:r>
              <a:rPr lang="es-AR" dirty="0" smtClean="0"/>
              <a:t>Sueldos del personal</a:t>
            </a:r>
          </a:p>
          <a:p>
            <a:pPr lvl="1"/>
            <a:r>
              <a:rPr lang="es-AR" dirty="0" smtClean="0"/>
              <a:t>Cargas Sociales</a:t>
            </a:r>
          </a:p>
          <a:p>
            <a:pPr lvl="1"/>
            <a:r>
              <a:rPr lang="es-AR" dirty="0" smtClean="0"/>
              <a:t>Impuestos </a:t>
            </a:r>
          </a:p>
          <a:p>
            <a:pPr lvl="1"/>
            <a:r>
              <a:rPr lang="es-AR" dirty="0" smtClean="0"/>
              <a:t>Abonos</a:t>
            </a:r>
          </a:p>
          <a:p>
            <a:pPr lvl="1"/>
            <a:r>
              <a:rPr lang="es-AR" dirty="0" smtClean="0"/>
              <a:t>Seguros</a:t>
            </a:r>
          </a:p>
          <a:p>
            <a:pPr lvl="1"/>
            <a:r>
              <a:rPr lang="es-AR" dirty="0" smtClean="0"/>
              <a:t>Servicios Públicos</a:t>
            </a:r>
          </a:p>
          <a:p>
            <a:pPr lvl="1"/>
            <a:r>
              <a:rPr lang="es-AR" dirty="0" smtClean="0"/>
              <a:t>Administración</a:t>
            </a:r>
          </a:p>
          <a:p>
            <a:pPr lvl="1"/>
            <a:r>
              <a:rPr lang="es-AR" dirty="0" smtClean="0"/>
              <a:t>Varios</a:t>
            </a:r>
          </a:p>
          <a:p>
            <a:pPr lvl="1"/>
            <a:r>
              <a:rPr lang="es-AR" dirty="0" smtClean="0"/>
              <a:t>Deudas Ejercicios o Periodos  Anteriores</a:t>
            </a:r>
          </a:p>
          <a:p>
            <a:pPr lvl="1"/>
            <a:endParaRPr lang="es-AR" dirty="0" smtClean="0"/>
          </a:p>
          <a:p>
            <a:pPr lvl="1"/>
            <a:endParaRPr lang="es-AR" dirty="0" smtClean="0"/>
          </a:p>
          <a:p>
            <a:pPr lvl="1"/>
            <a:endParaRPr lang="es-AR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 smtClean="0"/>
              <a:t>DETALLE DE GASTOS</a:t>
            </a:r>
            <a:endParaRPr lang="es-AR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257800"/>
          </a:xfrm>
        </p:spPr>
        <p:txBody>
          <a:bodyPr>
            <a:normAutofit fontScale="92500" lnSpcReduction="10000"/>
          </a:bodyPr>
          <a:lstStyle/>
          <a:p>
            <a:r>
              <a:rPr lang="es-AR" dirty="0" smtClean="0"/>
              <a:t>Sueldos del Personal</a:t>
            </a:r>
          </a:p>
          <a:p>
            <a:pPr lvl="1"/>
            <a:r>
              <a:rPr lang="es-AR" dirty="0" smtClean="0"/>
              <a:t>Nombre y Apellido</a:t>
            </a:r>
          </a:p>
          <a:p>
            <a:pPr lvl="1"/>
            <a:r>
              <a:rPr lang="es-AR" dirty="0" smtClean="0"/>
              <a:t>Nro. C.U.I.L.</a:t>
            </a:r>
          </a:p>
          <a:p>
            <a:pPr lvl="1"/>
            <a:r>
              <a:rPr lang="es-AR" dirty="0" smtClean="0"/>
              <a:t>Cargo  o  </a:t>
            </a:r>
          </a:p>
          <a:p>
            <a:pPr lvl="1"/>
            <a:r>
              <a:rPr lang="es-AR" dirty="0" smtClean="0"/>
              <a:t>Categoría del Edificio</a:t>
            </a:r>
          </a:p>
          <a:p>
            <a:pPr lvl="1"/>
            <a:r>
              <a:rPr lang="es-AR" dirty="0" smtClean="0"/>
              <a:t>Sueldo </a:t>
            </a:r>
            <a:r>
              <a:rPr lang="es-AR" dirty="0" err="1" smtClean="0"/>
              <a:t>basico</a:t>
            </a:r>
            <a:endParaRPr lang="es-AR" dirty="0" smtClean="0"/>
          </a:p>
          <a:p>
            <a:pPr lvl="1"/>
            <a:r>
              <a:rPr lang="es-AR" dirty="0" smtClean="0"/>
              <a:t>Horas extras</a:t>
            </a:r>
          </a:p>
          <a:p>
            <a:pPr lvl="1"/>
            <a:r>
              <a:rPr lang="es-AR" dirty="0" smtClean="0"/>
              <a:t>Periodo</a:t>
            </a:r>
          </a:p>
          <a:p>
            <a:pPr lvl="1"/>
            <a:r>
              <a:rPr lang="es-AR" dirty="0" smtClean="0"/>
              <a:t>Detalle de retenciones</a:t>
            </a:r>
          </a:p>
          <a:p>
            <a:pPr lvl="1"/>
            <a:r>
              <a:rPr lang="es-AR" i="1" dirty="0" smtClean="0"/>
              <a:t>Importe Neto Cobrado</a:t>
            </a:r>
          </a:p>
          <a:p>
            <a:pPr lvl="1">
              <a:buNone/>
            </a:pPr>
            <a:r>
              <a:rPr lang="es-AR" dirty="0" smtClean="0"/>
              <a:t>En reemplazo de esta información se puede fotocopias el recibo de sueldo</a:t>
            </a:r>
            <a:endParaRPr lang="es-A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184</TotalTime>
  <Words>683</Words>
  <Application>Microsoft Office PowerPoint</Application>
  <PresentationFormat>Presentación en pantalla (4:3)</PresentationFormat>
  <Paragraphs>147</Paragraphs>
  <Slides>19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19</vt:i4>
      </vt:variant>
    </vt:vector>
  </HeadingPairs>
  <TitlesOfParts>
    <vt:vector size="20" baseType="lpstr">
      <vt:lpstr>Tema de Office</vt:lpstr>
      <vt:lpstr>Rendicion de Cuentas y Liquidacion de Expensas</vt:lpstr>
      <vt:lpstr>membrete</vt:lpstr>
      <vt:lpstr>Datos del Administrador</vt:lpstr>
      <vt:lpstr>Datos del Consorcio</vt:lpstr>
      <vt:lpstr>Datos de la Rendición de Cuentas y liquidación de Expensas </vt:lpstr>
      <vt:lpstr>AGRUPACION DE GASTOS</vt:lpstr>
      <vt:lpstr>AGRUPACION DE GASTOS</vt:lpstr>
      <vt:lpstr>DETALLE DE GASTOS</vt:lpstr>
      <vt:lpstr>DETALLE DE GASTOS</vt:lpstr>
      <vt:lpstr>DETALLE DE GASTOS</vt:lpstr>
      <vt:lpstr>DETALLE DE GASTOS</vt:lpstr>
      <vt:lpstr>DETALLE DE GASTOS</vt:lpstr>
      <vt:lpstr>DETALLE DE GASTOS</vt:lpstr>
      <vt:lpstr>DETALLE DE GASTOS</vt:lpstr>
      <vt:lpstr>DETALLE DE GASTOS</vt:lpstr>
      <vt:lpstr>DETALLE DE GASTOS</vt:lpstr>
      <vt:lpstr>DETALLE DE GASTOS</vt:lpstr>
      <vt:lpstr>DETALLE DE GASTOS</vt:lpstr>
      <vt:lpstr>DETALLE DE GASTOS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Rendicion de Cuentas y Liquidacion de Expensas</dc:title>
  <dc:creator>Roberto C. Fregonessi</dc:creator>
  <cp:lastModifiedBy>Roberto C. Fregonessi</cp:lastModifiedBy>
  <cp:revision>19</cp:revision>
  <dcterms:created xsi:type="dcterms:W3CDTF">2011-07-25T20:42:51Z</dcterms:created>
  <dcterms:modified xsi:type="dcterms:W3CDTF">2011-07-25T23:50:32Z</dcterms:modified>
</cp:coreProperties>
</file>

<file path=docProps/thumbnail.jpeg>
</file>